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1974" r:id="rId2"/>
    <p:sldId id="5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B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04481-AFA3-4A25-A3E2-6F54DC0478D8}" v="1" dt="2026-08-07T12:38:51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626" y="110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dward Pinnington" userId="c1061c56-acdd-4b28-abf2-132736dce6bc" providerId="ADAL" clId="{4A4DB726-9129-403F-B727-8BF60B43AAA1}"/>
    <pc:docChg chg="custSel modSld">
      <pc:chgData name="Robert Edward Pinnington" userId="c1061c56-acdd-4b28-abf2-132736dce6bc" providerId="ADAL" clId="{4A4DB726-9129-403F-B727-8BF60B43AAA1}" dt="2026-08-07T12:39:12.211" v="345" actId="20577"/>
      <pc:docMkLst>
        <pc:docMk/>
      </pc:docMkLst>
      <pc:sldChg chg="modSp mod">
        <pc:chgData name="Robert Edward Pinnington" userId="c1061c56-acdd-4b28-abf2-132736dce6bc" providerId="ADAL" clId="{4A4DB726-9129-403F-B727-8BF60B43AAA1}" dt="2026-08-07T12:39:12.211" v="345" actId="20577"/>
        <pc:sldMkLst>
          <pc:docMk/>
          <pc:sldMk cId="1584334913" sldId="529"/>
        </pc:sldMkLst>
        <pc:spChg chg="mod">
          <ac:chgData name="Robert Edward Pinnington" userId="c1061c56-acdd-4b28-abf2-132736dce6bc" providerId="ADAL" clId="{4A4DB726-9129-403F-B727-8BF60B43AAA1}" dt="2026-08-07T12:39:12.211" v="345" actId="20577"/>
          <ac:spMkLst>
            <pc:docMk/>
            <pc:sldMk cId="1584334913" sldId="529"/>
            <ac:spMk id="3" creationId="{0416D22D-77D3-659C-592A-5C25421DA24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2F0F3-920C-4D69-B40D-DA68F0C26BED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7E69-A512-47B2-83D2-A9F6B2C63B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68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57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0EE4-1F39-9C3A-A08B-816D0C35D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49B04-12C5-F356-A8F6-3475BBADA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D16F-20D0-7B89-62BC-411330743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6241E-DAFB-9561-FC36-09C025B9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354F6-5329-77B5-7D73-C77CC245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82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300D1-C48E-AE00-4B34-A786556C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BC6A5-6941-EAE1-699D-68E1AC69E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F874F-40B2-8D51-B641-D8713E3A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DDD1-C564-6845-EAAB-064284D49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7F3FB-C86A-3641-174C-CC0B9727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12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63EF-1DDB-2FA9-FBF4-91842F50A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15658-4EB1-E486-3822-ADF97F84E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9CF4E-516A-805B-3107-425E6047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99634-5A68-00E0-9FEB-41DE0CE8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379E5-C00D-7A41-E746-DBA2D22B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49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D8D9-526D-012B-7BF0-A59E2228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E1CB-E687-4B81-E1BA-C9B0B29DA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9B2C4-1AEE-23F3-229B-E4D42FC7A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80D92-D6E0-3EA3-33B9-1FF98480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514BE-1EB3-5A5C-1C7C-990B5795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6190B-D7DE-1A13-507C-F4C96690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08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6ABD-5376-6BE2-1927-504777347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DFEC8-32E2-EA9A-BDA8-ED08344F5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A8776-3FA3-E18F-D200-08B9955B6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2C8B65-5475-455A-5FB4-8E9F60647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83518-9931-2603-6745-D080FF0BA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2D466-2C47-5B53-FF91-C996C5C31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20502-09C2-5138-1212-A313CB997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19551-8A24-7AF3-5716-607F08AB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2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65546-7890-915F-4497-1DDB798B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D9688A-AC4B-D810-18BC-83CEBF34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1B515-0EA9-CF38-6360-AD10EB07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272CE-C957-8F17-02F3-CBDC70A7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74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8D637F-71C6-4EF6-C305-A69FE483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DFD92F-18BC-8D86-4E1A-E9402B520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4ADF-32BA-5DE3-3EEF-B41E8F06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6EE7-7CFF-FFE9-DE78-2BAAD0DC4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BBF67-F49E-ABC7-8086-2883BF2A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29570-5C3B-28B4-5DFC-406E57D3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B6AE5-98E0-9263-0C9C-18848DB2E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616B1-292F-7565-7D62-A159E8A2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B7F6D-D070-5901-73D4-5BBFB7B8B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53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23F4-7622-D4C0-52DA-9B346BE5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0992FA-1BF9-9BDD-F24F-F0E811A80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A7A96-4784-4D5E-D8BB-27603411F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1801FA-A784-0750-5850-E615B86E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8F531-7CDC-6941-2C7C-535F447B0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2E3E6-368B-6C05-115E-09621EBE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42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3E71-D5C7-1522-BC51-1D43ECD5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9BC77C-BD4F-60EE-8377-F51112C30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D9603-13AF-961A-825F-267B1CE5F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73B44-4723-12A1-8CDB-84FC8C5C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0B622-92C4-7ECD-0EE9-53EC631B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84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302EA-A9EC-A46A-9B02-5D817A1E9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A956A-FDAC-FFBA-4DB2-2537CF989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EF6E8-F8F6-8B50-8831-CF8B1D167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4EA1-9A92-FA4A-327C-414C8AEB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933D-1637-013D-6EAF-CDAC03D8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27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D830DC-51C5-9942-A493-B12CAF5C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19" y="493780"/>
            <a:ext cx="10824883" cy="12048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80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3677" y="938237"/>
            <a:ext cx="11646576" cy="54513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25584"/>
            <a:ext cx="9336358" cy="619860"/>
          </a:xfrm>
          <a:prstGeom prst="rect">
            <a:avLst/>
          </a:prstGeom>
        </p:spPr>
        <p:txBody>
          <a:bodyPr lIns="91440" tIns="0" rIns="0" bIns="0" anchor="ctr" anchorCtr="0">
            <a:normAutofit/>
          </a:bodyPr>
          <a:lstStyle>
            <a:lvl1pPr marL="0" indent="0">
              <a:buNone/>
              <a:defRPr lang="en-US" sz="3600" b="1" kern="1200" dirty="0">
                <a:solidFill>
                  <a:schemeClr val="tx1"/>
                </a:solidFill>
                <a:latin typeface="+mn-lt"/>
                <a:ea typeface="+mj-ea"/>
                <a:cs typeface="Andalus" panose="02020603050405020304" pitchFamily="18" charset="-78"/>
              </a:defRPr>
            </a:lvl1pPr>
            <a:lvl2pPr marL="367353" indent="0">
              <a:buNone/>
              <a:defRPr/>
            </a:lvl2pPr>
            <a:lvl3pPr marL="734708" indent="0">
              <a:buNone/>
              <a:defRPr/>
            </a:lvl3pPr>
            <a:lvl4pPr marL="1102062" indent="0">
              <a:buNone/>
              <a:defRPr/>
            </a:lvl4pPr>
            <a:lvl5pPr marL="1469417" indent="0">
              <a:buNone/>
              <a:defRPr/>
            </a:lvl5pPr>
          </a:lstStyle>
          <a:p>
            <a:pPr lvl="0"/>
            <a:r>
              <a:rPr lang="en-US">
                <a:latin typeface="+mj-lt"/>
              </a:rPr>
              <a:t>Title Text 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35" y="658098"/>
            <a:ext cx="10529643" cy="29249"/>
          </a:xfrm>
          <a:prstGeom prst="rect">
            <a:avLst/>
          </a:prstGeom>
          <a:gradFill flip="none" rotWithShape="1">
            <a:gsLst>
              <a:gs pos="23000">
                <a:srgbClr val="D0CCDE"/>
              </a:gs>
              <a:gs pos="100000">
                <a:schemeClr val="accent1">
                  <a:tint val="23500"/>
                  <a:satMod val="160000"/>
                  <a:lumMod val="0"/>
                  <a:lumOff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0"/>
          </a:p>
        </p:txBody>
      </p:sp>
    </p:spTree>
    <p:extLst>
      <p:ext uri="{BB962C8B-B14F-4D97-AF65-F5344CB8AC3E}">
        <p14:creationId xmlns:p14="http://schemas.microsoft.com/office/powerpoint/2010/main" val="407803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7D8CCA-9E11-8A6C-8D63-A770450BD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3ACA7-D1BF-4C51-5598-8A16D8124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9BA5-6D4E-6674-10D3-6A1140831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9E44C-ECB8-4DF5-8C39-34506B444511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424EA-A056-7298-E92E-CD15C5ABF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DC309-9F42-EFF1-23EF-106C0DBAF6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1199F-D763-4832-91DD-BB76BE457E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24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0016BE-D182-E954-1FB1-0A9D6C36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effect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D6EF7A-3A11-D4A8-F8E7-17C2568EA25D}"/>
              </a:ext>
            </a:extLst>
          </p:cNvPr>
          <p:cNvSpPr txBox="1"/>
          <p:nvPr/>
        </p:nvSpPr>
        <p:spPr>
          <a:xfrm>
            <a:off x="426535" y="1647566"/>
            <a:ext cx="25842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Principles, </a:t>
            </a:r>
            <a:r>
              <a:rPr lang="en-GB" dirty="0"/>
              <a:t>P</a:t>
            </a:r>
            <a:r>
              <a:rPr lang="en-GB" sz="1800" dirty="0"/>
              <a:t>ractices and Processes interact with each other all the time</a:t>
            </a:r>
          </a:p>
        </p:txBody>
      </p:sp>
      <p:grpSp>
        <p:nvGrpSpPr>
          <p:cNvPr id="14" name="Outer Ring"/>
          <p:cNvGrpSpPr/>
          <p:nvPr/>
        </p:nvGrpSpPr>
        <p:grpSpPr>
          <a:xfrm>
            <a:off x="3576000" y="909000"/>
            <a:ext cx="5040000" cy="5040000"/>
            <a:chOff x="3576000" y="909000"/>
            <a:chExt cx="5040000" cy="5040000"/>
          </a:xfrm>
        </p:grpSpPr>
        <p:sp>
          <p:nvSpPr>
            <p:cNvPr id="100" name="OuterPie_1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0"/>
                <a:gd name="adj2" fmla="val 3085714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1" name="OuterPie_2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3085714"/>
                <a:gd name="adj2" fmla="val 6171428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2" name="OuterPie_3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6171428"/>
                <a:gd name="adj2" fmla="val 9257142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3" name="OuterPie_4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9257142"/>
                <a:gd name="adj2" fmla="val 12342856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4" name="OuterPie_5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2342856"/>
                <a:gd name="adj2" fmla="val 15428570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05" name="OuterPie_6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5428570"/>
                <a:gd name="adj2" fmla="val 18514284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06" name="OuterPie_7"/>
            <p:cNvSpPr/>
            <p:nvPr/>
          </p:nvSpPr>
          <p:spPr>
            <a:xfrm>
              <a:off x="3576000" y="909000"/>
              <a:ext cx="5040000" cy="5040000"/>
            </a:xfrm>
            <a:prstGeom prst="pie">
              <a:avLst>
                <a:gd name="adj1" fmla="val 18514284"/>
                <a:gd name="adj2" fmla="val 21600000"/>
              </a:avLst>
            </a:prstGeom>
            <a:solidFill>
              <a:srgbClr val="1B6B7C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110" name="OuterTxt_1"/>
            <p:cNvSpPr txBox="1"/>
            <p:nvPr/>
          </p:nvSpPr>
          <p:spPr>
            <a:xfrm rot="1008197">
              <a:off x="5868014" y="1176789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Learn from experience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1" name="OuterTxt_2"/>
            <p:cNvSpPr txBox="1"/>
            <p:nvPr/>
          </p:nvSpPr>
          <p:spPr>
            <a:xfrm rot="3801984">
              <a:off x="7312775" y="2330026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Defined roles and responsibilities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2" name="OuterTxt_3"/>
            <p:cNvSpPr txBox="1"/>
            <p:nvPr/>
          </p:nvSpPr>
          <p:spPr>
            <a:xfrm rot="17988989">
              <a:off x="7341895" y="4188122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Manage by stages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3" name="OuterTxt_4"/>
            <p:cNvSpPr txBox="1"/>
            <p:nvPr/>
          </p:nvSpPr>
          <p:spPr>
            <a:xfrm rot="20646307">
              <a:off x="5902523" y="5264784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Manage by exception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4" name="OuterTxt_5"/>
            <p:cNvSpPr txBox="1"/>
            <p:nvPr/>
          </p:nvSpPr>
          <p:spPr>
            <a:xfrm rot="2514658">
              <a:off x="4016567" y="4877245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Focus on products  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5" name="OuterTxt_6"/>
            <p:cNvSpPr txBox="1"/>
            <p:nvPr/>
          </p:nvSpPr>
          <p:spPr>
            <a:xfrm rot="16200000">
              <a:off x="3347308" y="3202566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Tailor to suit the project </a:t>
              </a:r>
            </a:p>
            <a:p>
              <a:pPr algn="ctr"/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6" name="OuterTxt_7"/>
            <p:cNvSpPr txBox="1"/>
            <p:nvPr/>
          </p:nvSpPr>
          <p:spPr>
            <a:xfrm rot="19195767">
              <a:off x="4111270" y="1604547"/>
              <a:ext cx="1371600" cy="400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100" dirty="0">
                  <a:solidFill>
                    <a:srgbClr val="FFFFFF"/>
                  </a:solidFill>
                  <a:latin typeface="Montserrat SemiBold" panose="00000700000000000000" pitchFamily="2" charset="0"/>
                </a:rPr>
                <a:t>Continued business justification</a:t>
              </a:r>
              <a:endParaRPr lang="en-GB" sz="1100" b="1" dirty="0">
                <a:solidFill>
                  <a:srgbClr val="FFFFFF"/>
                </a:solidFill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11" name="Middle Ring"/>
          <p:cNvGrpSpPr/>
          <p:nvPr/>
        </p:nvGrpSpPr>
        <p:grpSpPr>
          <a:xfrm>
            <a:off x="4476000" y="1809000"/>
            <a:ext cx="3257199" cy="3240000"/>
            <a:chOff x="4476000" y="1809000"/>
            <a:chExt cx="3257199" cy="3240000"/>
          </a:xfrm>
        </p:grpSpPr>
        <p:sp>
          <p:nvSpPr>
            <p:cNvPr id="200" name="MiddlePie_1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0"/>
                <a:gd name="adj2" fmla="val 3085714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1" name="MiddlePie_2"/>
            <p:cNvSpPr/>
            <p:nvPr/>
          </p:nvSpPr>
          <p:spPr>
            <a:xfrm>
              <a:off x="4493199" y="1809000"/>
              <a:ext cx="3240000" cy="3240000"/>
            </a:xfrm>
            <a:prstGeom prst="pie">
              <a:avLst>
                <a:gd name="adj1" fmla="val 3085714"/>
                <a:gd name="adj2" fmla="val 6171428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2" name="MiddlePie_3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6171428"/>
                <a:gd name="adj2" fmla="val 9257142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3" name="MiddlePie_4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9257142"/>
                <a:gd name="adj2" fmla="val 12342856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4" name="MiddlePie_5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2342856"/>
                <a:gd name="adj2" fmla="val 15428570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5" name="MiddlePie_6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5428570"/>
                <a:gd name="adj2" fmla="val 18514284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06" name="MiddlePie_7"/>
            <p:cNvSpPr/>
            <p:nvPr/>
          </p:nvSpPr>
          <p:spPr>
            <a:xfrm>
              <a:off x="4476000" y="1809000"/>
              <a:ext cx="3240000" cy="3240000"/>
            </a:xfrm>
            <a:prstGeom prst="pie">
              <a:avLst>
                <a:gd name="adj1" fmla="val 18514284"/>
                <a:gd name="adj2" fmla="val 21600000"/>
              </a:avLst>
            </a:prstGeom>
            <a:solidFill>
              <a:srgbClr val="2EBFA5"/>
            </a:solidFill>
            <a:ln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sz="1400">
                <a:latin typeface="Montserrat SemiBold" panose="00000700000000000000" pitchFamily="2" charset="0"/>
              </a:endParaRPr>
            </a:p>
          </p:txBody>
        </p:sp>
        <p:sp>
          <p:nvSpPr>
            <p:cNvPr id="210" name="MiddleTxt_1"/>
            <p:cNvSpPr txBox="1"/>
            <p:nvPr/>
          </p:nvSpPr>
          <p:spPr>
            <a:xfrm rot="678361">
              <a:off x="5903841" y="1868478"/>
              <a:ext cx="1241122" cy="4405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Organisation</a:t>
              </a:r>
            </a:p>
          </p:txBody>
        </p:sp>
        <p:sp>
          <p:nvSpPr>
            <p:cNvPr id="211" name="MiddleTxt_2"/>
            <p:cNvSpPr txBox="1"/>
            <p:nvPr/>
          </p:nvSpPr>
          <p:spPr>
            <a:xfrm rot="3702813">
              <a:off x="6760439" y="2544707"/>
              <a:ext cx="1050000" cy="462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Plans</a:t>
              </a:r>
            </a:p>
          </p:txBody>
        </p:sp>
        <p:sp>
          <p:nvSpPr>
            <p:cNvPr id="212" name="MiddleTxt_3"/>
            <p:cNvSpPr txBox="1"/>
            <p:nvPr/>
          </p:nvSpPr>
          <p:spPr>
            <a:xfrm rot="17874993">
              <a:off x="6797056" y="3764641"/>
              <a:ext cx="1050000" cy="486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Progress</a:t>
              </a:r>
            </a:p>
          </p:txBody>
        </p:sp>
        <p:sp>
          <p:nvSpPr>
            <p:cNvPr id="213" name="MiddleTxt_4"/>
            <p:cNvSpPr txBox="1"/>
            <p:nvPr/>
          </p:nvSpPr>
          <p:spPr>
            <a:xfrm rot="20707146">
              <a:off x="5930752" y="4499809"/>
              <a:ext cx="1050000" cy="484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Risk</a:t>
              </a:r>
            </a:p>
          </p:txBody>
        </p:sp>
        <p:sp>
          <p:nvSpPr>
            <p:cNvPr id="214" name="MiddleTxt_5"/>
            <p:cNvSpPr txBox="1"/>
            <p:nvPr/>
          </p:nvSpPr>
          <p:spPr>
            <a:xfrm rot="2660972">
              <a:off x="4734287" y="4218823"/>
              <a:ext cx="1050000" cy="5401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Issues</a:t>
              </a:r>
            </a:p>
          </p:txBody>
        </p:sp>
        <p:sp>
          <p:nvSpPr>
            <p:cNvPr id="215" name="MiddleTxt_6"/>
            <p:cNvSpPr txBox="1"/>
            <p:nvPr/>
          </p:nvSpPr>
          <p:spPr>
            <a:xfrm rot="16200000">
              <a:off x="4203290" y="3238496"/>
              <a:ext cx="1050000" cy="4701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solidFill>
                    <a:srgbClr val="0D2B3E"/>
                  </a:solidFill>
                  <a:latin typeface="Montserrat SemiBold" panose="00000700000000000000" pitchFamily="2" charset="0"/>
                </a:rPr>
                <a:t>Quality</a:t>
              </a:r>
            </a:p>
          </p:txBody>
        </p:sp>
        <p:sp>
          <p:nvSpPr>
            <p:cNvPr id="216" name="MiddleTxt_7"/>
            <p:cNvSpPr txBox="1"/>
            <p:nvPr/>
          </p:nvSpPr>
          <p:spPr>
            <a:xfrm rot="19380036">
              <a:off x="4742280" y="2115468"/>
              <a:ext cx="1050000" cy="508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/>
            <a:lstStyle/>
            <a:p>
              <a:pPr algn="ctr"/>
              <a:r>
                <a:rPr lang="en-GB" sz="1050" dirty="0">
                  <a:latin typeface="Montserrat SemiBold" panose="00000700000000000000" pitchFamily="2" charset="0"/>
                </a:rPr>
                <a:t>Business Case</a:t>
              </a:r>
            </a:p>
          </p:txBody>
        </p:sp>
      </p:grpSp>
      <p:sp>
        <p:nvSpPr>
          <p:cNvPr id="19" name="Center Circle"/>
          <p:cNvSpPr/>
          <p:nvPr/>
        </p:nvSpPr>
        <p:spPr>
          <a:xfrm>
            <a:off x="5246000" y="2579000"/>
            <a:ext cx="1700000" cy="1700000"/>
          </a:xfrm>
          <a:prstGeom prst="ellipse">
            <a:avLst/>
          </a:prstGeom>
          <a:solidFill>
            <a:srgbClr val="0D5C73"/>
          </a:solidFill>
          <a:ln>
            <a:noFill/>
          </a:ln>
        </p:spPr>
        <p:txBody>
          <a:bodyPr rtlCol="0"/>
          <a:lstStyle/>
          <a:p>
            <a:endParaRPr sz="1400">
              <a:latin typeface="Montserrat SemiBold" panose="000007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46B502-1311-AEC3-5D91-423CA8053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672" y="3069793"/>
            <a:ext cx="1496293" cy="70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8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4737E3-CB64-F80B-A014-06D33D4A7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678" y="938237"/>
            <a:ext cx="2790573" cy="545136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Principles are the baking techniques</a:t>
            </a:r>
          </a:p>
          <a:p>
            <a:r>
              <a:rPr lang="en-GB" dirty="0"/>
              <a:t>How to use an oven</a:t>
            </a:r>
          </a:p>
          <a:p>
            <a:r>
              <a:rPr lang="en-GB" dirty="0"/>
              <a:t>How to make pastry</a:t>
            </a:r>
          </a:p>
          <a:p>
            <a:r>
              <a:rPr lang="en-GB" dirty="0"/>
              <a:t>How to whisk eggs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6D22D-77D3-659C-592A-5C25421DA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It is like </a:t>
            </a:r>
            <a:r>
              <a:rPr lang="en-GB" i="1" dirty="0"/>
              <a:t>Koko Suomi </a:t>
            </a:r>
            <a:r>
              <a:rPr lang="en-GB" i="1" dirty="0" err="1"/>
              <a:t>leipoo</a:t>
            </a:r>
            <a:endParaRPr lang="en-GB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C1FA262-E4E3-07E6-4AFC-55CE3D5C4811}"/>
              </a:ext>
            </a:extLst>
          </p:cNvPr>
          <p:cNvSpPr txBox="1">
            <a:spLocks/>
          </p:cNvSpPr>
          <p:nvPr/>
        </p:nvSpPr>
        <p:spPr>
          <a:xfrm>
            <a:off x="3064251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Practices are the ingredients</a:t>
            </a:r>
          </a:p>
          <a:p>
            <a:r>
              <a:rPr lang="en-GB" dirty="0"/>
              <a:t>Flour</a:t>
            </a:r>
          </a:p>
          <a:p>
            <a:r>
              <a:rPr lang="en-GB" dirty="0"/>
              <a:t>Eggs</a:t>
            </a:r>
          </a:p>
          <a:p>
            <a:r>
              <a:rPr lang="en-GB" dirty="0"/>
              <a:t>Water</a:t>
            </a:r>
          </a:p>
          <a:p>
            <a:r>
              <a:rPr lang="en-GB" dirty="0"/>
              <a:t>Cream</a:t>
            </a:r>
          </a:p>
          <a:p>
            <a:endParaRPr lang="en-GB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CBF486A-2215-EAB8-49F5-4FA9C06C6319}"/>
              </a:ext>
            </a:extLst>
          </p:cNvPr>
          <p:cNvSpPr txBox="1">
            <a:spLocks/>
          </p:cNvSpPr>
          <p:nvPr/>
        </p:nvSpPr>
        <p:spPr>
          <a:xfrm>
            <a:off x="6096000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Processes are the recipe</a:t>
            </a:r>
          </a:p>
          <a:p>
            <a:r>
              <a:rPr lang="en-GB" dirty="0"/>
              <a:t>Add the flour to a bowl</a:t>
            </a:r>
          </a:p>
          <a:p>
            <a:r>
              <a:rPr lang="en-GB" dirty="0"/>
              <a:t>Break the eggs in </a:t>
            </a:r>
          </a:p>
          <a:p>
            <a:r>
              <a:rPr lang="en-GB" dirty="0"/>
              <a:t>Whisk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334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94</Words>
  <Application>Microsoft Office PowerPoint</Application>
  <PresentationFormat>Widescreen</PresentationFormat>
  <Paragraphs>31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Montserrat SemiBold</vt:lpstr>
      <vt:lpstr>Office Theme</vt:lpstr>
      <vt:lpstr>The effect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Edward Pinnington</dc:creator>
  <cp:lastModifiedBy>Robert Edward Pinnington</cp:lastModifiedBy>
  <cp:revision>2</cp:revision>
  <dcterms:created xsi:type="dcterms:W3CDTF">2026-04-08T09:35:44Z</dcterms:created>
  <dcterms:modified xsi:type="dcterms:W3CDTF">2026-08-07T12:39:20Z</dcterms:modified>
</cp:coreProperties>
</file>