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531" r:id="rId2"/>
    <p:sldId id="52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B80951-A22C-426B-BF51-9107873D988A}" v="5" dt="2026-06-30T10:27:21.3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2994" y="13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ert Edward Pinnington" userId="c1061c56-acdd-4b28-abf2-132736dce6bc" providerId="ADAL" clId="{4A4DB726-9129-403F-B727-8BF60B43AAA1}"/>
    <pc:docChg chg="custSel modSld">
      <pc:chgData name="Robert Edward Pinnington" userId="c1061c56-acdd-4b28-abf2-132736dce6bc" providerId="ADAL" clId="{4A4DB726-9129-403F-B727-8BF60B43AAA1}" dt="2026-06-30T10:27:21.343" v="5"/>
      <pc:docMkLst>
        <pc:docMk/>
      </pc:docMkLst>
      <pc:sldChg chg="modSp addAnim delAnim modAnim">
        <pc:chgData name="Robert Edward Pinnington" userId="c1061c56-acdd-4b28-abf2-132736dce6bc" providerId="ADAL" clId="{4A4DB726-9129-403F-B727-8BF60B43AAA1}" dt="2026-06-30T10:27:21.343" v="5"/>
        <pc:sldMkLst>
          <pc:docMk/>
          <pc:sldMk cId="3094006242" sldId="531"/>
        </pc:sldMkLst>
        <pc:spChg chg="mod">
          <ac:chgData name="Robert Edward Pinnington" userId="c1061c56-acdd-4b28-abf2-132736dce6bc" providerId="ADAL" clId="{4A4DB726-9129-403F-B727-8BF60B43AAA1}" dt="2026-06-23T05:09:29.941" v="1" actId="255"/>
          <ac:spMkLst>
            <pc:docMk/>
            <pc:sldMk cId="3094006242" sldId="531"/>
            <ac:spMk id="12" creationId="{B5FBB951-3A6D-A6A7-0992-43920CF96A2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EFA2D5-2ADC-4286-A530-0B1D96C212B5}" type="datetimeFigureOut">
              <a:rPr lang="en-GB" smtClean="0"/>
              <a:t>30/06/2026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154564-5D5D-490D-AD23-FADC8647A5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4953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C4FE3-2095-BA26-723D-3B4E941C7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8F8B81-88B4-757E-1BAC-940A461856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649865-67F3-3EDD-4A12-18E2DD365E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Principles, Themes and Processes  interact with each other all the time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The Processes is where the work is done.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The Themes offer guidance as to how one  does that  work.  How should organize the people in the programme,  how do design the outcomes etc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The Principles apply across the programme and ensure.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480503-C975-35EE-5D3A-0895F0FAD7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D33E12-714F-44C5-84EB-8377678101D7}" type="slidenum">
              <a:rPr lang="en-GB" smtClean="0"/>
              <a:t>1</a:t>
            </a:fld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0445E8-9567-F2DD-4749-7A51F70E5784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3263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920B8-0416-66B7-E4B6-BA93FB2B5C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E373BA-1700-4F89-6243-52125501FD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43439D-1934-2B10-E20F-B07EDB236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A7471-C65D-4993-991B-BEDE79C23425}" type="datetimeFigureOut">
              <a:rPr lang="en-GB" smtClean="0"/>
              <a:t>30/06/2026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1ED7CD-CCF5-5CE8-B3FE-8D3281EE6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A62C79-8A43-76F2-5A3E-A7AB3B838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96086-602F-4F72-B86E-E380C5BDE4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3924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688D0-3C9E-9DE3-734D-6F9C0EE33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347BB4-9BDA-3E2C-228B-83C89C582D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CE5EC3-9255-E6A6-2D70-BD0457BAD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A7471-C65D-4993-991B-BEDE79C23425}" type="datetimeFigureOut">
              <a:rPr lang="en-GB" smtClean="0"/>
              <a:t>30/06/2026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F78456-28BA-7F83-A671-7F5AA3A77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AD9DE3-980F-F5A6-5F6D-3A7568EAA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96086-602F-4F72-B86E-E380C5BDE4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3798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C3F2A-A7B4-9DBD-DBFF-26F6A2708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A764AD-B56A-5178-ABFD-E57F5CCC81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A292DB-8574-4FCE-052D-954D9ACE1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A7471-C65D-4993-991B-BEDE79C23425}" type="datetimeFigureOut">
              <a:rPr lang="en-GB" smtClean="0"/>
              <a:t>30/06/2026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EBCA5-3DEF-A5C4-4F90-F5C6A6A2B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AE65F5-CBCB-650F-99D2-C81309DC5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96086-602F-4F72-B86E-E380C5BDE4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0866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A77D8-4E9E-C887-089C-A5115CDB4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3F51C-6090-3B77-3CAC-767AEC43E8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D9462E-07AF-C6F1-E5CE-93EDAF9252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748A00-E847-0FE1-9392-EA997A394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A7471-C65D-4993-991B-BEDE79C23425}" type="datetimeFigureOut">
              <a:rPr lang="en-GB" smtClean="0"/>
              <a:t>30/06/2026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121F16-72C2-1C24-45D5-B62BDCC8F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0A9154-CBC7-396C-61D6-B85FF9F57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96086-602F-4F72-B86E-E380C5BDE4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9112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12B21-F088-EEB6-AF7F-B9A40FD84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0AE781-61D0-CC58-B731-B8186F1D9F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BF7A8C-022F-90BF-BCE9-1D057C8ECF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131205-B884-472C-3C89-ABE7E13338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C7C6AC-0CA0-1F31-5612-A30A3A2F15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4A6A86-E543-D2F3-DE05-0EBCB4D47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A7471-C65D-4993-991B-BEDE79C23425}" type="datetimeFigureOut">
              <a:rPr lang="en-GB" smtClean="0"/>
              <a:t>30/06/2026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DFA3E2-4DC0-3261-958D-0B1A1ED42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742C77-E9C9-2550-6BF2-8F2F5FE97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96086-602F-4F72-B86E-E380C5BDE4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08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C3D89-37DD-3EED-80CE-0DF674678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551AC1-DC1C-486E-1F84-B10953F8F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A7471-C65D-4993-991B-BEDE79C23425}" type="datetimeFigureOut">
              <a:rPr lang="en-GB" smtClean="0"/>
              <a:t>30/06/2026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E9E111-8D03-243F-2981-A9F7482A8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1CD006-E888-FE2C-26FE-78293DF70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96086-602F-4F72-B86E-E380C5BDE4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227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BFC89D-18FE-DC3D-555E-E15E2F912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A7471-C65D-4993-991B-BEDE79C23425}" type="datetimeFigureOut">
              <a:rPr lang="en-GB" smtClean="0"/>
              <a:t>30/06/2026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24F7A5-69F2-31D0-E09D-8A2ECBDB8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369E61-D9EA-31BB-EE4F-22EB385E1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96086-602F-4F72-B86E-E380C5BDE4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061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C4082-DF53-E6C4-D5BE-4A7BEECB8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7E1B06-5C06-D917-5D3F-82E14FA6A0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C7D281-CEF2-7E63-0B65-C89C01E54D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EF8FE0-0DDC-FFE9-D778-3EE608884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A7471-C65D-4993-991B-BEDE79C23425}" type="datetimeFigureOut">
              <a:rPr lang="en-GB" smtClean="0"/>
              <a:t>30/06/2026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3B4409-5F5D-25AD-825D-F157717EA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00AEA4-C525-BA77-B353-92FDDEBB8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96086-602F-4F72-B86E-E380C5BDE4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4150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958C9-6E7D-176A-D586-67F63F661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F3AFB8-9F41-3A17-6EDE-A1DDD1AC81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9E3152-7ECF-423C-1433-16CE4A30A3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DB24D0-832B-997E-4CD1-2BF1BAABC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A7471-C65D-4993-991B-BEDE79C23425}" type="datetimeFigureOut">
              <a:rPr lang="en-GB" smtClean="0"/>
              <a:t>30/06/2026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825BBD-E9DD-0C87-B4D0-745E372E4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9FBC4B-861C-BEA7-9BFA-6ED0746E5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96086-602F-4F72-B86E-E380C5BDE4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6791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22459-D52D-AAA6-FB23-E6D7C437A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8B0F71-A9A1-796E-E5F2-AD1CE3FF11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AAE49A-9634-1C66-566E-52067A05F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A7471-C65D-4993-991B-BEDE79C23425}" type="datetimeFigureOut">
              <a:rPr lang="en-GB" smtClean="0"/>
              <a:t>30/06/2026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9792BA-D50A-F95B-E1AB-B839D1FF2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26B196-3321-8C6D-0D8A-60D81E5F7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96086-602F-4F72-B86E-E380C5BDE4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7402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F1E2D6-3DF1-880C-D6C6-42A82B1225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583795-A5F5-05B8-27E9-AD42C92416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AE1F91-8980-617F-0150-0B1C23847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A7471-C65D-4993-991B-BEDE79C23425}" type="datetimeFigureOut">
              <a:rPr lang="en-GB" smtClean="0"/>
              <a:t>30/06/2026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E142BC-1460-DDBD-7F4D-F746315E2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359C0-90C7-92E0-F93A-7D4A3B414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96086-602F-4F72-B86E-E380C5BDE4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11483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73677" y="938237"/>
            <a:ext cx="11646576" cy="54513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2667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2" y="25584"/>
            <a:ext cx="9336358" cy="619860"/>
          </a:xfrm>
          <a:prstGeom prst="rect">
            <a:avLst/>
          </a:prstGeom>
        </p:spPr>
        <p:txBody>
          <a:bodyPr lIns="91440" tIns="0" rIns="0" bIns="0" anchor="ctr" anchorCtr="0">
            <a:normAutofit/>
          </a:bodyPr>
          <a:lstStyle>
            <a:lvl1pPr marL="0" indent="0">
              <a:buNone/>
              <a:defRPr lang="en-US" sz="3600" b="1" kern="1200" dirty="0">
                <a:solidFill>
                  <a:schemeClr val="tx1"/>
                </a:solidFill>
                <a:latin typeface="+mn-lt"/>
                <a:ea typeface="+mj-ea"/>
                <a:cs typeface="Andalus" panose="02020603050405020304" pitchFamily="18" charset="-78"/>
              </a:defRPr>
            </a:lvl1pPr>
            <a:lvl2pPr marL="367353" indent="0">
              <a:buNone/>
              <a:defRPr/>
            </a:lvl2pPr>
            <a:lvl3pPr marL="734708" indent="0">
              <a:buNone/>
              <a:defRPr/>
            </a:lvl3pPr>
            <a:lvl4pPr marL="1102062" indent="0">
              <a:buNone/>
              <a:defRPr/>
            </a:lvl4pPr>
            <a:lvl5pPr marL="1469417" indent="0">
              <a:buNone/>
              <a:defRPr/>
            </a:lvl5pPr>
          </a:lstStyle>
          <a:p>
            <a:pPr lvl="0"/>
            <a:r>
              <a:rPr lang="en-US">
                <a:latin typeface="+mj-lt"/>
              </a:rPr>
              <a:t>Title Text </a:t>
            </a: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835" y="658098"/>
            <a:ext cx="10529643" cy="29249"/>
          </a:xfrm>
          <a:prstGeom prst="rect">
            <a:avLst/>
          </a:prstGeom>
          <a:gradFill flip="none" rotWithShape="1">
            <a:gsLst>
              <a:gs pos="23000">
                <a:srgbClr val="D0CCDE"/>
              </a:gs>
              <a:gs pos="100000">
                <a:schemeClr val="accent1">
                  <a:tint val="23500"/>
                  <a:satMod val="160000"/>
                  <a:lumMod val="0"/>
                  <a:lumOff val="10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80"/>
          </a:p>
        </p:txBody>
      </p:sp>
    </p:spTree>
    <p:extLst>
      <p:ext uri="{BB962C8B-B14F-4D97-AF65-F5344CB8AC3E}">
        <p14:creationId xmlns:p14="http://schemas.microsoft.com/office/powerpoint/2010/main" val="2070917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D33597-FD25-19DB-EED2-7238F726B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842423-2170-FD40-C628-9ED380C259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58CDBC-E2D7-876F-59A0-EB84560653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0A7471-C65D-4993-991B-BEDE79C23425}" type="datetimeFigureOut">
              <a:rPr lang="en-GB" smtClean="0"/>
              <a:t>30/06/2026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AC26C5-9CC3-5CAB-CA17-3C415E78D8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DE9C49-93F1-2C76-F92C-F485320200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896086-602F-4F72-B86E-E380C5BDE4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7342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47304-287C-7DBF-C381-34A2823D9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0A8047C6-6C33-9078-F51B-D9B9F3706A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828" y="0"/>
            <a:ext cx="6868344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C5B9508-DD5A-3AB2-3CE1-0E860EEE7F8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GB" dirty="0"/>
              <a:t>The effect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5FBB951-3A6D-A6A7-0992-43920CF96A26}"/>
              </a:ext>
            </a:extLst>
          </p:cNvPr>
          <p:cNvSpPr txBox="1"/>
          <p:nvPr/>
        </p:nvSpPr>
        <p:spPr>
          <a:xfrm flipH="1">
            <a:off x="320517" y="781050"/>
            <a:ext cx="26903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Principles, Themes and Processes  interact with each other all the time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172D9104-F855-90BB-7ACA-377AB74A01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107" y="0"/>
            <a:ext cx="6871785" cy="685800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E0C9705F-8C5B-9D92-7F85-2748ECF64B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667" y="0"/>
            <a:ext cx="68786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006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2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2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04737E3-CB64-F80B-A014-06D33D4A79F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73678" y="938237"/>
            <a:ext cx="2790573" cy="5451360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Principles are the baking techniques</a:t>
            </a:r>
          </a:p>
          <a:p>
            <a:r>
              <a:rPr lang="en-GB" dirty="0"/>
              <a:t>How to use an oven</a:t>
            </a:r>
          </a:p>
          <a:p>
            <a:r>
              <a:rPr lang="en-GB" dirty="0"/>
              <a:t>How to make pastry</a:t>
            </a:r>
          </a:p>
          <a:p>
            <a:r>
              <a:rPr lang="en-GB" dirty="0"/>
              <a:t>How to whisk eggs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16D22D-77D3-659C-592A-5C25421DA2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It is like the Great British Bake off</a:t>
            </a:r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6CD74DBC-CBAC-2BC2-47AE-633C0D2F08D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87"/>
          <a:stretch/>
        </p:blipFill>
        <p:spPr>
          <a:xfrm>
            <a:off x="9127750" y="1018902"/>
            <a:ext cx="2790572" cy="2788140"/>
          </a:xfrm>
          <a:prstGeom prst="rect">
            <a:avLst/>
          </a:prstGeom>
        </p:spPr>
      </p:pic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FC1FA262-E4E3-07E6-4AFC-55CE3D5C4811}"/>
              </a:ext>
            </a:extLst>
          </p:cNvPr>
          <p:cNvSpPr txBox="1">
            <a:spLocks/>
          </p:cNvSpPr>
          <p:nvPr/>
        </p:nvSpPr>
        <p:spPr>
          <a:xfrm>
            <a:off x="3064251" y="938237"/>
            <a:ext cx="3157500" cy="54513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Themes are the ingredients</a:t>
            </a:r>
          </a:p>
          <a:p>
            <a:r>
              <a:rPr lang="en-GB" dirty="0"/>
              <a:t>Flour</a:t>
            </a:r>
          </a:p>
          <a:p>
            <a:r>
              <a:rPr lang="en-GB" dirty="0"/>
              <a:t>Eggs</a:t>
            </a:r>
          </a:p>
          <a:p>
            <a:r>
              <a:rPr lang="en-GB" dirty="0"/>
              <a:t>Water</a:t>
            </a:r>
          </a:p>
          <a:p>
            <a:r>
              <a:rPr lang="en-GB" dirty="0"/>
              <a:t>Cream</a:t>
            </a:r>
          </a:p>
          <a:p>
            <a:endParaRPr lang="en-GB" dirty="0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6CBF486A-2215-EAB8-49F5-4FA9C06C6319}"/>
              </a:ext>
            </a:extLst>
          </p:cNvPr>
          <p:cNvSpPr txBox="1">
            <a:spLocks/>
          </p:cNvSpPr>
          <p:nvPr/>
        </p:nvSpPr>
        <p:spPr>
          <a:xfrm>
            <a:off x="6096000" y="938237"/>
            <a:ext cx="3157500" cy="54513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Processes are the recipe</a:t>
            </a:r>
          </a:p>
          <a:p>
            <a:r>
              <a:rPr lang="en-GB" dirty="0"/>
              <a:t>Add the flour to a bowl</a:t>
            </a:r>
          </a:p>
          <a:p>
            <a:r>
              <a:rPr lang="en-GB" dirty="0"/>
              <a:t>Break the eggs in </a:t>
            </a:r>
          </a:p>
          <a:p>
            <a:r>
              <a:rPr lang="en-GB" dirty="0"/>
              <a:t>Whisk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3349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122</Words>
  <Application>Microsoft Office PowerPoint</Application>
  <PresentationFormat>Widescreen</PresentationFormat>
  <Paragraphs>23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Robert Edward Pinnington</dc:creator>
  <cp:lastModifiedBy>Robert Edward Pinnington</cp:lastModifiedBy>
  <cp:revision>1</cp:revision>
  <dcterms:created xsi:type="dcterms:W3CDTF">2026-06-23T04:56:42Z</dcterms:created>
  <dcterms:modified xsi:type="dcterms:W3CDTF">2026-06-30T10:27:26Z</dcterms:modified>
</cp:coreProperties>
</file>